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8" r:id="rId4"/>
    <p:sldId id="265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95937-F5A4-490B-ADF1-DC9AA3F23D5C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07DC99-38CD-4E64-A744-24693CF8C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37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D923B3A-9579-4653-8A55-00D0C5C97670}" type="datetimeFigureOut">
              <a:rPr lang="en-US" smtClean="0"/>
              <a:t>11/16/2012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AEC54FB-9A15-4F50-B385-BA6C4D3849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vcschool.wikispaces.com/home" TargetMode="External"/><Relationship Id="rId2" Type="http://schemas.openxmlformats.org/officeDocument/2006/relationships/hyperlink" Target="http://regionalvirtualcampus.wikispaces.com/HOM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20035" cy="27017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Regional Virtual Campus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A member of the </a:t>
            </a:r>
            <a:br>
              <a:rPr lang="en-US" sz="1600" dirty="0" smtClean="0"/>
            </a:br>
            <a:r>
              <a:rPr lang="en-US" sz="1600" dirty="0" smtClean="0"/>
              <a:t>Pennsylvania Public School System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228600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http://rvcschool.wikispaces.com/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online_learn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838200"/>
            <a:ext cx="762000" cy="5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57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Project details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Demonstration of the RVC classroom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9530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77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Visit the project website at: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regionalvirtualcampus.wikispaces.com/HOME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Visit the RVC demo website at:</a:t>
            </a:r>
          </a:p>
          <a:p>
            <a:pPr lvl="1"/>
            <a:r>
              <a:rPr lang="en-US" dirty="0">
                <a:hlinkClick r:id="rId3"/>
              </a:rPr>
              <a:t>http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rvcschool.wikispaces.com/home</a:t>
            </a:r>
            <a:endParaRPr lang="en-US" smtClean="0"/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702629" y="76200"/>
            <a:ext cx="3429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http://rvcschool.wikispaces.com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0564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Thank you for attending this presentation.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8006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http://rvcschool.wikispaces.com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929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Developers:</a:t>
            </a:r>
          </a:p>
          <a:p>
            <a:pPr lvl="1"/>
            <a:r>
              <a:rPr lang="en-US" dirty="0" smtClean="0"/>
              <a:t>Kelly Carter (District 1) – Content Management and Media Add-ons</a:t>
            </a:r>
          </a:p>
          <a:p>
            <a:pPr lvl="1"/>
            <a:r>
              <a:rPr lang="en-US" dirty="0" smtClean="0"/>
              <a:t>Cindy Lyons (District 2) – Assessment and Project reporter</a:t>
            </a:r>
          </a:p>
          <a:p>
            <a:pPr lvl="1"/>
            <a:r>
              <a:rPr lang="en-US" dirty="0" err="1" smtClean="0"/>
              <a:t>Jacklyn</a:t>
            </a:r>
            <a:r>
              <a:rPr lang="en-US" dirty="0" smtClean="0"/>
              <a:t> Thompson (District 3) – Asynchronous and Synchronous Communication Tools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00600" y="76200"/>
            <a:ext cx="30796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http://rvcschool.wikispaces.com</a:t>
            </a:r>
            <a:r>
              <a:rPr lang="en-US" sz="1400" dirty="0" smtClean="0"/>
              <a:t>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16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According to the US Department of Education</a:t>
            </a:r>
            <a:r>
              <a:rPr lang="en-US" sz="2000" baseline="30000" dirty="0" smtClean="0"/>
              <a:t>1</a:t>
            </a:r>
            <a:r>
              <a:rPr lang="en-US" dirty="0" smtClean="0"/>
              <a:t>, the number of K-12 learners is increasing at a rapid pace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Online K-12 courses are available in 48 states and Washington, D.C.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Some states require online learning before graduation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sz="1400" baseline="30000" dirty="0" smtClean="0"/>
              <a:t>1</a:t>
            </a:r>
            <a:r>
              <a:rPr lang="en-US" sz="1400" dirty="0" smtClean="0"/>
              <a:t>U.S. Department of Education Office of Educational Technology. (2012). Understanding the implications of online learning for educational productivity. Retrieved from </a:t>
            </a:r>
          </a:p>
          <a:p>
            <a:pPr marL="68580" indent="0">
              <a:buNone/>
            </a:pPr>
            <a:r>
              <a:rPr lang="en-US" sz="2000" baseline="30000" dirty="0"/>
              <a:t>http://www2.ed.gov/about/offices/list/os/technology/implications-online-learning.pdf</a:t>
            </a:r>
            <a:endParaRPr lang="en-US" sz="2000" baseline="30000" dirty="0" smtClean="0"/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76800" y="1524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6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of Pennsylvania Department of Education identified weaknesses and issues concerning remote learners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The State established the Regional Virtual Campus Project to design an online program for K-12 learners that meets State curriculum guidelines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24400" y="76200"/>
            <a:ext cx="3352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http://rvcschool.wikispaces.com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35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Remote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Farmlands</a:t>
            </a:r>
          </a:p>
          <a:p>
            <a:r>
              <a:rPr lang="en-US" sz="4400" dirty="0" smtClean="0"/>
              <a:t>Mountains</a:t>
            </a:r>
          </a:p>
          <a:p>
            <a:r>
              <a:rPr lang="en-US" sz="4400" dirty="0" smtClean="0"/>
              <a:t>Mining Towns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69273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http://rvcschool.wikispaces.com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0866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Amish Country</a:t>
            </a:r>
          </a:p>
          <a:p>
            <a:r>
              <a:rPr lang="en-US" sz="4400" dirty="0" smtClean="0"/>
              <a:t>Limited Mobility</a:t>
            </a:r>
          </a:p>
          <a:p>
            <a:r>
              <a:rPr lang="en-US" sz="4400" dirty="0" smtClean="0"/>
              <a:t>Other disabilities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71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 fontScale="62500" lnSpcReduction="20000"/>
          </a:bodyPr>
          <a:lstStyle/>
          <a:p>
            <a:r>
              <a:rPr lang="en-US" sz="4400" dirty="0" smtClean="0"/>
              <a:t>Long bus rides to and from school</a:t>
            </a:r>
          </a:p>
          <a:p>
            <a:endParaRPr lang="en-US" sz="4400" dirty="0"/>
          </a:p>
          <a:p>
            <a:r>
              <a:rPr lang="en-US" sz="4400" dirty="0" smtClean="0"/>
              <a:t>Higher absenteeism</a:t>
            </a:r>
          </a:p>
          <a:p>
            <a:endParaRPr lang="en-US" sz="4400" dirty="0"/>
          </a:p>
          <a:p>
            <a:r>
              <a:rPr lang="en-US" sz="4400" dirty="0" smtClean="0"/>
              <a:t>Performing below grade level</a:t>
            </a:r>
          </a:p>
          <a:p>
            <a:endParaRPr lang="en-US" sz="4400" dirty="0" smtClean="0"/>
          </a:p>
          <a:p>
            <a:r>
              <a:rPr lang="en-US" sz="4400" dirty="0" smtClean="0"/>
              <a:t>Limited or no access to resources</a:t>
            </a:r>
          </a:p>
          <a:p>
            <a:endParaRPr lang="en-US" sz="4400" dirty="0" smtClean="0"/>
          </a:p>
          <a:p>
            <a:r>
              <a:rPr lang="en-US" sz="4400" dirty="0" smtClean="0"/>
              <a:t>Isolated from peers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97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Regional Virtual Campus (RVC) 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400" dirty="0" smtClean="0"/>
              <a:t>State secured $1.5 million federal grant for pilot</a:t>
            </a:r>
          </a:p>
          <a:p>
            <a:endParaRPr lang="en-US" sz="4400" dirty="0" smtClean="0"/>
          </a:p>
          <a:p>
            <a:r>
              <a:rPr lang="en-US" sz="4400" dirty="0" smtClean="0"/>
              <a:t>Pilot is a collaboration among 3 districts</a:t>
            </a:r>
          </a:p>
          <a:p>
            <a:endParaRPr lang="en-US" sz="4400" dirty="0" smtClean="0"/>
          </a:p>
          <a:p>
            <a:r>
              <a:rPr lang="en-US" sz="4400" dirty="0" smtClean="0"/>
              <a:t>Academic Year 2015-2016 RVC will be a budgeted line item as part of the State’s budget allocation</a:t>
            </a:r>
          </a:p>
          <a:p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2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Regional Virtual Campus (RVC)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400" dirty="0" smtClean="0"/>
              <a:t>Anticipate that by 2020 all school districts will be participating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Private schools may join the RVC for a fee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Additional revenue from private sector will be discretionary funds for additional faculty, staff, and operating expenses to expand programs; or maintained as a fund balance to cover budget cuts if needed. </a:t>
            </a:r>
          </a:p>
          <a:p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4876800" y="76200"/>
            <a:ext cx="3001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http://rvcschool.wikispaces.com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47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59</TotalTime>
  <Words>358</Words>
  <Application>Microsoft Office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Regional Virtual Campus  A member of the  Pennsylvania Public School System</vt:lpstr>
      <vt:lpstr>Introduction</vt:lpstr>
      <vt:lpstr>Research</vt:lpstr>
      <vt:lpstr>Project Purpose</vt:lpstr>
      <vt:lpstr>Remote Learners</vt:lpstr>
      <vt:lpstr>Other Learners</vt:lpstr>
      <vt:lpstr>Results</vt:lpstr>
      <vt:lpstr>Regional Virtual Campus (RVC) Project Overview</vt:lpstr>
      <vt:lpstr>Regional Virtual Campus (RVC) Future</vt:lpstr>
      <vt:lpstr>Presentation</vt:lpstr>
      <vt:lpstr>Next Steps</vt:lpstr>
      <vt:lpstr>Thank you for attending this presentation.</vt:lpstr>
    </vt:vector>
  </TitlesOfParts>
  <Company>Towson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Virtual Campus</dc:title>
  <dc:creator>Lyons, Cynthia</dc:creator>
  <cp:lastModifiedBy>CLYONS</cp:lastModifiedBy>
  <cp:revision>15</cp:revision>
  <dcterms:created xsi:type="dcterms:W3CDTF">2012-11-11T20:23:47Z</dcterms:created>
  <dcterms:modified xsi:type="dcterms:W3CDTF">2012-11-16T14:57:58Z</dcterms:modified>
</cp:coreProperties>
</file>